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 showGuides="1">
      <p:cViewPr varScale="1">
        <p:scale>
          <a:sx n="103" d="100"/>
          <a:sy n="103" d="100"/>
        </p:scale>
        <p:origin x="7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046CF41A-1DCD-7548-A283-48018D1B5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="" xmlns:a16="http://schemas.microsoft.com/office/drawing/2014/main" id="{7036BA9D-51A4-FA45-8CF4-9D0AD38D3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4C61CB9B-FF41-1C41-B5F5-4E1EC0EB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96022DEA-EB57-9546-ACF0-49B7F22D2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A8CD781B-1AA1-B94C-9CD9-A0D1E4A3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19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1504A3A3-E935-F24D-AD0A-756901ECB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CC8DEEE4-90A7-3D49-BC37-E3FC4225F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3608602-8190-B542-A15E-5DF2C11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A35C4F69-54F5-954B-93BF-BE6A7FBE5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6588BE9B-88BE-DF43-B462-3ECD9B79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21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="" xmlns:a16="http://schemas.microsoft.com/office/drawing/2014/main" id="{B7FFF478-A955-E14D-8CAF-BB72D16DF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BFF4838E-A000-0946-B70F-5D953B199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00F7C867-00B8-F749-BF3D-51C96BB2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824AA2C3-76E3-F34D-B504-47B35425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A1FDEA9D-6D74-7942-B37E-C4B0F49DF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67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3270192-0A14-134B-904B-08D00E86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DE553F87-0401-E249-BE10-532992E13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F052549C-BAA6-BF48-B31D-607DA4B8C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F04AE92C-E83F-A14E-8B6E-4214E500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4DE971A0-6B25-5642-B788-3340E62A6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61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5F083A6D-9B73-624E-921E-8BBF4D45F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D897F000-44D2-F94C-A4B4-B95BD914B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42DDCA4F-AFB7-BE47-8EB0-02EC86E5F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FC07EDE9-01F8-C94B-BB9E-FE130E9A3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AB1A2176-EB93-A441-82E2-C827EED1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02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DCEE3EBE-BEE2-194D-9390-D85B99422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773DB95F-BE12-294B-A136-6F977DB62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FC8DF32F-DEE4-6447-A381-8A2A5457C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D5470541-A561-5449-BB6E-1CFE944C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FC64DB68-1413-3846-A4E1-840D774BF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6C060E8A-73A9-AE46-9005-696C8EFC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15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C78B22B1-BFA6-E747-9462-14C453FCE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08EB3C7B-58AD-904D-BF9C-6095C3763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EA885337-E211-0B46-96BE-FE143FCD7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="" xmlns:a16="http://schemas.microsoft.com/office/drawing/2014/main" id="{B32622D3-3F00-EA4F-AE7B-3505DAE0A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="" xmlns:a16="http://schemas.microsoft.com/office/drawing/2014/main" id="{2B732AF8-4808-824D-A9DC-CBDD676C6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="" xmlns:a16="http://schemas.microsoft.com/office/drawing/2014/main" id="{CDBD39AC-4009-934A-8E90-D56B80F13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="" xmlns:a16="http://schemas.microsoft.com/office/drawing/2014/main" id="{F30319F6-C7A5-8B47-8A2A-711F9CE4D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="" xmlns:a16="http://schemas.microsoft.com/office/drawing/2014/main" id="{F8C33211-ACBE-2A4E-A735-37007276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75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2CD591EC-8E48-854A-9BBE-1F0F9EB33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AADB9EE3-EB07-3D4B-A397-A9E1084E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24F513BB-FE4F-DB4E-8E6C-DBE8F6347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AB23EADD-018B-3E4B-865F-5B00622E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13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="" xmlns:a16="http://schemas.microsoft.com/office/drawing/2014/main" id="{E24538CB-E538-E847-B4C1-36037B3F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="" xmlns:a16="http://schemas.microsoft.com/office/drawing/2014/main" id="{B81221A9-8589-0F4E-BE44-1C7EDB56F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="" xmlns:a16="http://schemas.microsoft.com/office/drawing/2014/main" id="{19502D13-2D3A-EA46-A0AB-0D4F8C20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39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C901E330-A9F5-0A4B-88DD-E63B4C678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7E9BA0C0-2894-B447-A33F-9B5BBB5FD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410924E7-D3E9-8F49-8FB1-2B0433E3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DF0A1E2F-1199-1541-B548-7F06BBA0C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81C417F9-079B-074E-8137-A732BE95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EAE1571A-5913-FD4F-BEE8-C2906346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64B6A603-4638-7C4D-A8E2-F867318D7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="" xmlns:a16="http://schemas.microsoft.com/office/drawing/2014/main" id="{BFF06389-08BD-7C4F-B40C-103EDAD6D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F572E0BD-C375-2741-A322-6FD14400A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0D344F5E-2B6A-834C-9D87-D0B9AD412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C3A359DB-8762-FB4F-B8F0-5F9B8F3B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22468355-F458-4847-BA0B-E8EC13A8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23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="" xmlns:a16="http://schemas.microsoft.com/office/drawing/2014/main" id="{8AF48F98-13C6-014B-A499-B95887EAE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BB3328D6-63B8-0341-AEFE-F27BA6765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D1A3F0D2-EB52-1C4D-B297-8A57B9F17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2CCBDA4F-D82D-F547-A46A-354A8BCBA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935B1685-2330-A04C-B648-4A4061AB6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32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C6179809-2ABE-F846-B858-50C3BCD9B6CE}"/>
              </a:ext>
            </a:extLst>
          </p:cNvPr>
          <p:cNvSpPr txBox="1"/>
          <p:nvPr/>
        </p:nvSpPr>
        <p:spPr>
          <a:xfrm>
            <a:off x="1757216" y="4198769"/>
            <a:ext cx="94788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游明朝" panose="02020400000000000000" pitchFamily="18" charset="-128"/>
                <a:ea typeface="游明朝" panose="02020400000000000000" pitchFamily="18" charset="-128"/>
              </a:rPr>
              <a:t>本演題に関連して、発表者の開示すべき利益相反状態</a:t>
            </a:r>
            <a:r>
              <a:rPr lang="ja-JP" altLang="en-US" sz="3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はありません。</a:t>
            </a:r>
            <a:endParaRPr kumimoji="1" lang="ja-JP" altLang="en-US" sz="3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187857" y="712743"/>
            <a:ext cx="8263053" cy="180819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ja-JP" sz="4000" dirty="0"/>
              <a:t>日本口臭学会 第</a:t>
            </a:r>
            <a:r>
              <a:rPr lang="en-US" altLang="ja-JP" sz="4000" dirty="0"/>
              <a:t>15</a:t>
            </a:r>
            <a:r>
              <a:rPr lang="zh-CN" altLang="ja-JP" sz="4000" dirty="0"/>
              <a:t>回学術大会</a:t>
            </a:r>
            <a:endParaRPr lang="ja-JP" altLang="ja-JP" sz="4000" dirty="0"/>
          </a:p>
          <a:p>
            <a:pPr algn="ctr"/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利益相反（</a:t>
            </a: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）開示</a:t>
            </a:r>
            <a:endParaRPr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xmlns="" id="{B91C06D6-BD9A-1544-8E2F-246A12B5C895}"/>
              </a:ext>
            </a:extLst>
          </p:cNvPr>
          <p:cNvSpPr txBox="1"/>
          <p:nvPr/>
        </p:nvSpPr>
        <p:spPr>
          <a:xfrm>
            <a:off x="1669655" y="3140333"/>
            <a:ext cx="94764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発表者名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：○○○○、○○、○○○</a:t>
            </a:r>
            <a:r>
              <a:rPr lang="en-US" altLang="ja-JP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(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全員分記載してください</a:t>
            </a:r>
            <a:r>
              <a:rPr lang="en-US" altLang="ja-JP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  <a:endParaRPr lang="ja-JP" altLang="en-US" sz="2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6856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46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等线</vt:lpstr>
      <vt:lpstr>ＭＳ Ｐゴシック</vt:lpstr>
      <vt:lpstr>游ゴシック</vt:lpstr>
      <vt:lpstr>游ゴシック Light</vt:lpstr>
      <vt:lpstr>游明朝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前田 祐貴</dc:creator>
  <cp:lastModifiedBy>owner</cp:lastModifiedBy>
  <cp:revision>6</cp:revision>
  <dcterms:created xsi:type="dcterms:W3CDTF">2019-06-10T03:57:59Z</dcterms:created>
  <dcterms:modified xsi:type="dcterms:W3CDTF">2024-01-13T01:47:23Z</dcterms:modified>
</cp:coreProperties>
</file>